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61" r:id="rId5"/>
    <p:sldId id="256" r:id="rId6"/>
    <p:sldId id="257" r:id="rId7"/>
    <p:sldId id="259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A6904503-505F-4AFA-B8AD-9BA724C306C6}"/>
    <pc:docChg chg="custSel addSld modSld">
      <pc:chgData name="Ellsworth, Tricia" userId="01d6a956-2361-406b-8257-931c99b3a1b5" providerId="ADAL" clId="{A6904503-505F-4AFA-B8AD-9BA724C306C6}" dt="2020-10-19T19:06:37.307" v="238" actId="20577"/>
      <pc:docMkLst>
        <pc:docMk/>
      </pc:docMkLst>
      <pc:sldChg chg="modSp">
        <pc:chgData name="Ellsworth, Tricia" userId="01d6a956-2361-406b-8257-931c99b3a1b5" providerId="ADAL" clId="{A6904503-505F-4AFA-B8AD-9BA724C306C6}" dt="2020-10-19T19:02:30.938" v="1" actId="20577"/>
        <pc:sldMkLst>
          <pc:docMk/>
          <pc:sldMk cId="1236614955" sldId="256"/>
        </pc:sldMkLst>
        <pc:spChg chg="mod">
          <ac:chgData name="Ellsworth, Tricia" userId="01d6a956-2361-406b-8257-931c99b3a1b5" providerId="ADAL" clId="{A6904503-505F-4AFA-B8AD-9BA724C306C6}" dt="2020-10-19T19:02:30.938" v="1" actId="20577"/>
          <ac:spMkLst>
            <pc:docMk/>
            <pc:sldMk cId="1236614955" sldId="25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A6904503-505F-4AFA-B8AD-9BA724C306C6}" dt="2020-10-19T19:04:36.552" v="66" actId="5793"/>
        <pc:sldMkLst>
          <pc:docMk/>
          <pc:sldMk cId="2690269328" sldId="257"/>
        </pc:sldMkLst>
        <pc:spChg chg="mod">
          <ac:chgData name="Ellsworth, Tricia" userId="01d6a956-2361-406b-8257-931c99b3a1b5" providerId="ADAL" clId="{A6904503-505F-4AFA-B8AD-9BA724C306C6}" dt="2020-10-19T19:02:34.673" v="3" actId="20577"/>
          <ac:spMkLst>
            <pc:docMk/>
            <pc:sldMk cId="2690269328" sldId="257"/>
            <ac:spMk id="2" creationId="{00000000-0000-0000-0000-000000000000}"/>
          </ac:spMkLst>
        </pc:spChg>
        <pc:spChg chg="mod">
          <ac:chgData name="Ellsworth, Tricia" userId="01d6a956-2361-406b-8257-931c99b3a1b5" providerId="ADAL" clId="{A6904503-505F-4AFA-B8AD-9BA724C306C6}" dt="2020-10-19T19:04:29.682" v="58" actId="27636"/>
          <ac:spMkLst>
            <pc:docMk/>
            <pc:sldMk cId="2690269328" sldId="257"/>
            <ac:spMk id="3" creationId="{00000000-0000-0000-0000-000000000000}"/>
          </ac:spMkLst>
        </pc:spChg>
        <pc:spChg chg="mod">
          <ac:chgData name="Ellsworth, Tricia" userId="01d6a956-2361-406b-8257-931c99b3a1b5" providerId="ADAL" clId="{A6904503-505F-4AFA-B8AD-9BA724C306C6}" dt="2020-10-19T19:04:36.552" v="66" actId="5793"/>
          <ac:spMkLst>
            <pc:docMk/>
            <pc:sldMk cId="2690269328" sldId="257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A6904503-505F-4AFA-B8AD-9BA724C306C6}" dt="2020-10-19T19:05:31.886" v="141" actId="20577"/>
        <pc:sldMkLst>
          <pc:docMk/>
          <pc:sldMk cId="2226558565" sldId="258"/>
        </pc:sldMkLst>
        <pc:spChg chg="mod">
          <ac:chgData name="Ellsworth, Tricia" userId="01d6a956-2361-406b-8257-931c99b3a1b5" providerId="ADAL" clId="{A6904503-505F-4AFA-B8AD-9BA724C306C6}" dt="2020-10-19T19:05:31.886" v="141" actId="20577"/>
          <ac:spMkLst>
            <pc:docMk/>
            <pc:sldMk cId="2226558565" sldId="258"/>
            <ac:spMk id="2" creationId="{00000000-0000-0000-0000-000000000000}"/>
          </ac:spMkLst>
        </pc:spChg>
      </pc:sldChg>
      <pc:sldChg chg="delSp modSp">
        <pc:chgData name="Ellsworth, Tricia" userId="01d6a956-2361-406b-8257-931c99b3a1b5" providerId="ADAL" clId="{A6904503-505F-4AFA-B8AD-9BA724C306C6}" dt="2020-10-19T19:05:15.811" v="126" actId="20577"/>
        <pc:sldMkLst>
          <pc:docMk/>
          <pc:sldMk cId="3002468674" sldId="259"/>
        </pc:sldMkLst>
        <pc:spChg chg="mod">
          <ac:chgData name="Ellsworth, Tricia" userId="01d6a956-2361-406b-8257-931c99b3a1b5" providerId="ADAL" clId="{A6904503-505F-4AFA-B8AD-9BA724C306C6}" dt="2020-10-19T19:05:15.811" v="126" actId="20577"/>
          <ac:spMkLst>
            <pc:docMk/>
            <pc:sldMk cId="3002468674" sldId="259"/>
            <ac:spMk id="2" creationId="{00000000-0000-0000-0000-000000000000}"/>
          </ac:spMkLst>
        </pc:spChg>
        <pc:spChg chg="mod">
          <ac:chgData name="Ellsworth, Tricia" userId="01d6a956-2361-406b-8257-931c99b3a1b5" providerId="ADAL" clId="{A6904503-505F-4AFA-B8AD-9BA724C306C6}" dt="2020-10-19T19:04:59.251" v="87" actId="20577"/>
          <ac:spMkLst>
            <pc:docMk/>
            <pc:sldMk cId="3002468674" sldId="259"/>
            <ac:spMk id="3" creationId="{00000000-0000-0000-0000-000000000000}"/>
          </ac:spMkLst>
        </pc:spChg>
        <pc:picChg chg="del">
          <ac:chgData name="Ellsworth, Tricia" userId="01d6a956-2361-406b-8257-931c99b3a1b5" providerId="ADAL" clId="{A6904503-505F-4AFA-B8AD-9BA724C306C6}" dt="2020-10-19T19:05:00.868" v="88" actId="478"/>
          <ac:picMkLst>
            <pc:docMk/>
            <pc:sldMk cId="3002468674" sldId="259"/>
            <ac:picMk id="5" creationId="{00000000-0000-0000-0000-000000000000}"/>
          </ac:picMkLst>
        </pc:picChg>
      </pc:sldChg>
      <pc:sldChg chg="modSp">
        <pc:chgData name="Ellsworth, Tricia" userId="01d6a956-2361-406b-8257-931c99b3a1b5" providerId="ADAL" clId="{A6904503-505F-4AFA-B8AD-9BA724C306C6}" dt="2020-10-19T19:05:39.763" v="157" actId="20577"/>
        <pc:sldMkLst>
          <pc:docMk/>
          <pc:sldMk cId="3168831937" sldId="263"/>
        </pc:sldMkLst>
        <pc:spChg chg="mod">
          <ac:chgData name="Ellsworth, Tricia" userId="01d6a956-2361-406b-8257-931c99b3a1b5" providerId="ADAL" clId="{A6904503-505F-4AFA-B8AD-9BA724C306C6}" dt="2020-10-19T19:05:39.763" v="157" actId="20577"/>
          <ac:spMkLst>
            <pc:docMk/>
            <pc:sldMk cId="3168831937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A6904503-505F-4AFA-B8AD-9BA724C306C6}" dt="2020-10-19T19:05:45.137" v="163" actId="20577"/>
        <pc:sldMkLst>
          <pc:docMk/>
          <pc:sldMk cId="1665783686" sldId="264"/>
        </pc:sldMkLst>
        <pc:spChg chg="mod">
          <ac:chgData name="Ellsworth, Tricia" userId="01d6a956-2361-406b-8257-931c99b3a1b5" providerId="ADAL" clId="{A6904503-505F-4AFA-B8AD-9BA724C306C6}" dt="2020-10-19T19:05:45.137" v="163" actId="20577"/>
          <ac:spMkLst>
            <pc:docMk/>
            <pc:sldMk cId="1665783686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A6904503-505F-4AFA-B8AD-9BA724C306C6}" dt="2020-10-19T19:05:51.487" v="176" actId="20577"/>
        <pc:sldMkLst>
          <pc:docMk/>
          <pc:sldMk cId="417821962" sldId="265"/>
        </pc:sldMkLst>
        <pc:spChg chg="mod">
          <ac:chgData name="Ellsworth, Tricia" userId="01d6a956-2361-406b-8257-931c99b3a1b5" providerId="ADAL" clId="{A6904503-505F-4AFA-B8AD-9BA724C306C6}" dt="2020-10-19T19:05:51.487" v="176" actId="20577"/>
          <ac:spMkLst>
            <pc:docMk/>
            <pc:sldMk cId="417821962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A6904503-505F-4AFA-B8AD-9BA724C306C6}" dt="2020-10-19T19:05:58.101" v="194" actId="20577"/>
        <pc:sldMkLst>
          <pc:docMk/>
          <pc:sldMk cId="2909583635" sldId="266"/>
        </pc:sldMkLst>
        <pc:spChg chg="mod">
          <ac:chgData name="Ellsworth, Tricia" userId="01d6a956-2361-406b-8257-931c99b3a1b5" providerId="ADAL" clId="{A6904503-505F-4AFA-B8AD-9BA724C306C6}" dt="2020-10-19T19:05:58.101" v="194" actId="20577"/>
          <ac:spMkLst>
            <pc:docMk/>
            <pc:sldMk cId="2909583635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A6904503-505F-4AFA-B8AD-9BA724C306C6}" dt="2020-10-19T19:06:05.347" v="214" actId="20577"/>
        <pc:sldMkLst>
          <pc:docMk/>
          <pc:sldMk cId="2430749494" sldId="267"/>
        </pc:sldMkLst>
        <pc:spChg chg="mod">
          <ac:chgData name="Ellsworth, Tricia" userId="01d6a956-2361-406b-8257-931c99b3a1b5" providerId="ADAL" clId="{A6904503-505F-4AFA-B8AD-9BA724C306C6}" dt="2020-10-19T19:06:05.347" v="214" actId="20577"/>
          <ac:spMkLst>
            <pc:docMk/>
            <pc:sldMk cId="2430749494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A6904503-505F-4AFA-B8AD-9BA724C306C6}" dt="2020-10-19T19:06:10.386" v="218" actId="20577"/>
        <pc:sldMkLst>
          <pc:docMk/>
          <pc:sldMk cId="1613444778" sldId="268"/>
        </pc:sldMkLst>
        <pc:spChg chg="mod">
          <ac:chgData name="Ellsworth, Tricia" userId="01d6a956-2361-406b-8257-931c99b3a1b5" providerId="ADAL" clId="{A6904503-505F-4AFA-B8AD-9BA724C306C6}" dt="2020-10-19T19:06:10.386" v="218" actId="20577"/>
          <ac:spMkLst>
            <pc:docMk/>
            <pc:sldMk cId="1613444778" sldId="26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A6904503-505F-4AFA-B8AD-9BA724C306C6}" dt="2020-10-19T19:06:26.626" v="231" actId="20577"/>
        <pc:sldMkLst>
          <pc:docMk/>
          <pc:sldMk cId="4087136043" sldId="269"/>
        </pc:sldMkLst>
        <pc:spChg chg="mod">
          <ac:chgData name="Ellsworth, Tricia" userId="01d6a956-2361-406b-8257-931c99b3a1b5" providerId="ADAL" clId="{A6904503-505F-4AFA-B8AD-9BA724C306C6}" dt="2020-10-19T19:06:26.626" v="231" actId="20577"/>
          <ac:spMkLst>
            <pc:docMk/>
            <pc:sldMk cId="4087136043" sldId="269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A6904503-505F-4AFA-B8AD-9BA724C306C6}" dt="2020-10-19T19:06:37.307" v="238" actId="20577"/>
        <pc:sldMkLst>
          <pc:docMk/>
          <pc:sldMk cId="1503218427" sldId="270"/>
        </pc:sldMkLst>
        <pc:spChg chg="mod">
          <ac:chgData name="Ellsworth, Tricia" userId="01d6a956-2361-406b-8257-931c99b3a1b5" providerId="ADAL" clId="{A6904503-505F-4AFA-B8AD-9BA724C306C6}" dt="2020-10-19T19:06:37.307" v="238" actId="20577"/>
          <ac:spMkLst>
            <pc:docMk/>
            <pc:sldMk cId="1503218427" sldId="270"/>
            <ac:spMk id="2" creationId="{D8C71AB2-E123-4B5C-B9FE-F30316D76312}"/>
          </ac:spMkLst>
        </pc:spChg>
        <pc:spChg chg="mod">
          <ac:chgData name="Ellsworth, Tricia" userId="01d6a956-2361-406b-8257-931c99b3a1b5" providerId="ADAL" clId="{A6904503-505F-4AFA-B8AD-9BA724C306C6}" dt="2020-10-19T19:06:34.866" v="233"/>
          <ac:spMkLst>
            <pc:docMk/>
            <pc:sldMk cId="1503218427" sldId="270"/>
            <ac:spMk id="3" creationId="{D55CF03A-093E-498E-B5C7-13FADCF6BEE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B4C1-702B-4AFA-AA05-7DD83DFA36E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EC16-FB7B-4215-9DE2-3B510C11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7D2E-10B1-4ACD-849C-FF7BA2B7FADE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E9F5-5992-4687-9247-618A0DFA5741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D571-22A2-4271-B60E-EC76528EC379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23A5-53CF-42AA-B258-5D48BD388208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14E-B873-4722-AE33-7BF236D035EB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330-EF14-4958-95A7-1E7408A10BF2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C306-0713-4504-A012-D54687258A40}" type="datetime1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01E1-9EA2-48D7-8F6C-113B09988E32}" type="datetime1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182-B938-4176-83CF-771AD5B0D146}" type="datetime1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B9A9-77B2-46CF-A6A8-1923AD455C3B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4F9-6C01-49D0-9019-10802C7436B6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23E-157C-48F0-8229-1B5B3963A52C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llsworth@fillmorecsd.org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5A210-AE80-4272-9011-FAF2CD010DE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-304800"/>
            <a:ext cx="8305800" cy="1527175"/>
          </a:xfrm>
        </p:spPr>
        <p:txBody>
          <a:bodyPr>
            <a:noAutofit/>
          </a:bodyPr>
          <a:lstStyle/>
          <a:p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 Instructions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838200"/>
            <a:ext cx="73914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 PowerPoint</a:t>
            </a:r>
          </a:p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your presentation to your 0365 Account in your class folder as: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Ch. </a:t>
            </a: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Electronic Dictionary</a:t>
            </a:r>
          </a:p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your Electronic Dictionary</a:t>
            </a:r>
          </a:p>
          <a:p>
            <a:pPr lvl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Next, create a Title Slide that states </a:t>
            </a:r>
          </a:p>
          <a:p>
            <a:pPr lvl="2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Dictionary, Class Name &amp; Your Name</a:t>
            </a: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List of Words Slide</a:t>
            </a: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slide for each vocabulary word</a:t>
            </a:r>
          </a:p>
          <a:p>
            <a:pPr lvl="2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each word</a:t>
            </a:r>
          </a:p>
          <a:p>
            <a:pPr lvl="2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each word in a sentence</a:t>
            </a:r>
          </a:p>
          <a:p>
            <a:pPr lvl="2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an image that fits the vocabulary word.</a:t>
            </a: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Resources Slide</a:t>
            </a:r>
          </a:p>
          <a:p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done </a:t>
            </a:r>
            <a:r>
              <a:rPr lang="en-US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 of your changes. </a:t>
            </a:r>
          </a:p>
          <a:p>
            <a:r>
              <a:rPr lang="en-US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completed document in an email message to 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tellsworth@fillmorecsd.org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an attachment.</a:t>
            </a: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 line:  IB - Ch. 1 Electronic Dictionary</a:t>
            </a:r>
          </a:p>
          <a:p>
            <a:pPr marL="0" indent="0">
              <a:buNone/>
            </a:pP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173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9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44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36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1AB2-E123-4B5C-B9FE-F30316D76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CF03A-093E-498E-B5C7-13FADCF6B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49A81-A4D5-40A4-B2BA-68166350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18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Marketing</a:t>
            </a:r>
          </a:p>
          <a:p>
            <a:r>
              <a:rPr lang="en-US" dirty="0"/>
              <a:t>MS Power Point Online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2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Marketing</a:t>
            </a:r>
          </a:p>
          <a:p>
            <a:r>
              <a:rPr lang="en-US" dirty="0"/>
              <a:t>Your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Ch. 2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Business markets</a:t>
            </a:r>
          </a:p>
          <a:p>
            <a:pPr marL="0" indent="0">
              <a:buNone/>
            </a:pPr>
            <a:r>
              <a:rPr lang="en-US" dirty="0"/>
              <a:t>Buying behavior</a:t>
            </a:r>
          </a:p>
          <a:p>
            <a:pPr marL="0" indent="0">
              <a:buNone/>
            </a:pPr>
            <a:r>
              <a:rPr lang="en-US" dirty="0"/>
              <a:t>Buying motives</a:t>
            </a:r>
          </a:p>
          <a:p>
            <a:pPr marL="0" indent="0">
              <a:buNone/>
            </a:pPr>
            <a:r>
              <a:rPr lang="en-US" dirty="0"/>
              <a:t>Market</a:t>
            </a:r>
          </a:p>
          <a:p>
            <a:pPr marL="0" indent="0">
              <a:buNone/>
            </a:pPr>
            <a:r>
              <a:rPr lang="en-US" dirty="0"/>
              <a:t>Marketing mix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Marketing research</a:t>
            </a:r>
          </a:p>
          <a:p>
            <a:pPr marL="0" indent="0">
              <a:buNone/>
            </a:pPr>
            <a:r>
              <a:rPr lang="en-US" dirty="0"/>
              <a:t>Marketing strategy</a:t>
            </a:r>
          </a:p>
          <a:p>
            <a:pPr marL="0" indent="0">
              <a:buNone/>
            </a:pPr>
            <a:r>
              <a:rPr lang="en-US" dirty="0"/>
              <a:t>Need</a:t>
            </a:r>
          </a:p>
          <a:p>
            <a:pPr marL="0" indent="0">
              <a:buNone/>
            </a:pPr>
            <a:r>
              <a:rPr lang="en-US" dirty="0"/>
              <a:t>Target market</a:t>
            </a:r>
          </a:p>
          <a:p>
            <a:pPr marL="0" indent="0">
              <a:buNone/>
            </a:pPr>
            <a:r>
              <a:rPr lang="en-US" dirty="0"/>
              <a:t>Wants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69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6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Buying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Buying 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Mix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5EEE94-2C02-4839-A053-905353ADDF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5F376A-9097-45EE-9ACA-8ECC5E6FED2F}">
  <ds:schemaRefs>
    <ds:schemaRef ds:uri="http://schemas.microsoft.com/office/2006/metadata/properties"/>
    <ds:schemaRef ds:uri="http://www.w3.org/XML/1998/namespace"/>
    <ds:schemaRef ds:uri="http://purl.org/dc/elements/1.1/"/>
    <ds:schemaRef ds:uri="968dbe4d-483c-4bd7-8c7b-287a3305d3b6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2816622-cc35-45ff-b38d-8694946a657f"/>
  </ds:schemaRefs>
</ds:datastoreItem>
</file>

<file path=customXml/itemProps3.xml><?xml version="1.0" encoding="utf-8"?>
<ds:datastoreItem xmlns:ds="http://schemas.openxmlformats.org/officeDocument/2006/customXml" ds:itemID="{68D9ADA1-0586-46A8-BC50-AC881EE3C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299</Words>
  <Application>Microsoft Office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Electronic Dictionary Instructions</vt:lpstr>
      <vt:lpstr>Ch. 2 Electronic Dictionary</vt:lpstr>
      <vt:lpstr>List of Ch. 2 Words</vt:lpstr>
      <vt:lpstr>Business Markets</vt:lpstr>
      <vt:lpstr>Buying Behavior</vt:lpstr>
      <vt:lpstr>Buying Motives</vt:lpstr>
      <vt:lpstr>Market</vt:lpstr>
      <vt:lpstr>Marketing Mix</vt:lpstr>
      <vt:lpstr>Marketing Research</vt:lpstr>
      <vt:lpstr>Marketing Strategy</vt:lpstr>
      <vt:lpstr>Need</vt:lpstr>
      <vt:lpstr>Target Market</vt:lpstr>
      <vt:lpstr>Wants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Ellsworth</dc:creator>
  <cp:lastModifiedBy>Ellsworth, Tricia</cp:lastModifiedBy>
  <cp:revision>18</cp:revision>
  <dcterms:created xsi:type="dcterms:W3CDTF">2014-09-12T15:01:49Z</dcterms:created>
  <dcterms:modified xsi:type="dcterms:W3CDTF">2020-10-19T19:06:44Z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